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6834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32569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90540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73395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6403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10846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68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29985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61426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hu-H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3436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42599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DFE6A35-C72F-4211-83DF-C85D48434C3A}" type="datetimeFigureOut">
              <a:rPr lang="hu-HU" smtClean="0"/>
              <a:t>2024. 05. 22.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EE50CDC-7BB3-4AAC-8DEF-CB831C178A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30507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/>
              <a:t>Atomreaktor szimulátor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smtClean="0"/>
              <a:t>Készítette: Tóth Csaba, Varga Benedek, Bihari Vilmos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22313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doboz 1"/>
          <p:cNvSpPr txBox="1"/>
          <p:nvPr/>
        </p:nvSpPr>
        <p:spPr>
          <a:xfrm>
            <a:off x="721453" y="276837"/>
            <a:ext cx="3875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Az atomreaktorokról</a:t>
            </a:r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4180" y="1554733"/>
            <a:ext cx="5825252" cy="3276704"/>
          </a:xfrm>
          <a:prstGeom prst="rect">
            <a:avLst/>
          </a:prstGeom>
        </p:spPr>
      </p:pic>
      <p:sp>
        <p:nvSpPr>
          <p:cNvPr id="4" name="Téglalap 3"/>
          <p:cNvSpPr/>
          <p:nvPr/>
        </p:nvSpPr>
        <p:spPr>
          <a:xfrm>
            <a:off x="640360" y="2640003"/>
            <a:ext cx="433431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b="0" i="0" dirty="0" smtClean="0">
                <a:solidFill>
                  <a:srgbClr val="0D0D0D"/>
                </a:solidFill>
                <a:effectLst/>
                <a:latin typeface="Söhne"/>
              </a:rPr>
              <a:t>Az atomreaktor egy olyan berendezés, amely nukleáris reakciókat használ fel hőenergia termelésére.</a:t>
            </a:r>
          </a:p>
          <a:p>
            <a:r>
              <a:rPr lang="hu-HU" dirty="0" smtClean="0">
                <a:solidFill>
                  <a:srgbClr val="0D0D0D"/>
                </a:solidFill>
                <a:latin typeface="Söhne"/>
              </a:rPr>
              <a:t>Legfőbb célja a</a:t>
            </a:r>
            <a:r>
              <a:rPr lang="hu-HU" b="0" i="0" dirty="0" smtClean="0">
                <a:solidFill>
                  <a:srgbClr val="0D0D0D"/>
                </a:solidFill>
                <a:effectLst/>
                <a:latin typeface="Söhne"/>
              </a:rPr>
              <a:t>z energia előállítása, amelyet villamos energia termelésére, fűtésre és különféle ipari alkalmazásokra használnak.</a:t>
            </a:r>
            <a:endParaRPr lang="hu-HU" b="0" i="0" dirty="0">
              <a:solidFill>
                <a:srgbClr val="0D0D0D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461760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doboz 1"/>
          <p:cNvSpPr txBox="1"/>
          <p:nvPr/>
        </p:nvSpPr>
        <p:spPr>
          <a:xfrm>
            <a:off x="570451" y="243281"/>
            <a:ext cx="3674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A tervezésről röviden</a:t>
            </a:r>
            <a:endParaRPr lang="hu-HU" dirty="0"/>
          </a:p>
        </p:txBody>
      </p:sp>
      <p:sp>
        <p:nvSpPr>
          <p:cNvPr id="3" name="Szövegdoboz 2"/>
          <p:cNvSpPr txBox="1"/>
          <p:nvPr/>
        </p:nvSpPr>
        <p:spPr>
          <a:xfrm>
            <a:off x="6887361" y="3783435"/>
            <a:ext cx="41106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A kezdetekben  szemléltetni akartuk egy atomreaktor működését, mivel szerintünk ez egy nagyon hasznos program lehet a jövőben akár tanítás vagy akár más célból.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83" y="1372566"/>
            <a:ext cx="5771954" cy="324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305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/>
          <p:cNvSpPr/>
          <p:nvPr/>
        </p:nvSpPr>
        <p:spPr>
          <a:xfrm>
            <a:off x="631971" y="2702839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hu-HU" b="0" i="0" dirty="0" smtClean="0">
                <a:solidFill>
                  <a:srgbClr val="0D0D0D"/>
                </a:solidFill>
                <a:effectLst/>
                <a:latin typeface="Söhne"/>
              </a:rPr>
              <a:t>Az "Atomreaktor Szimulátor" egy konzolos alkalmazás, amely lehetővé teszi a felhasználók számára, hogy szimulálják és vizsgálják egy atomreaktor működését. A program lehetőséget nyújt a reaktor indítására, leállítására, a generált energia és a hőmérséklet megjelenítésére, valamint a hűtővíz beengedésére.</a:t>
            </a:r>
            <a:endParaRPr lang="hu-HU" dirty="0"/>
          </a:p>
        </p:txBody>
      </p:sp>
      <p:sp>
        <p:nvSpPr>
          <p:cNvPr id="3" name="Szövegdoboz 2"/>
          <p:cNvSpPr txBox="1"/>
          <p:nvPr/>
        </p:nvSpPr>
        <p:spPr>
          <a:xfrm>
            <a:off x="620785" y="243281"/>
            <a:ext cx="4118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Röviden a programról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6566309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TM10001115[[fn=Csomag]]</Template>
  <TotalTime>11</TotalTime>
  <Words>124</Words>
  <Application>Microsoft Office PowerPoint</Application>
  <PresentationFormat>Szélesvásznú</PresentationFormat>
  <Paragraphs>9</Paragraphs>
  <Slides>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</vt:i4>
      </vt:variant>
    </vt:vector>
  </HeadingPairs>
  <TitlesOfParts>
    <vt:vector size="8" baseType="lpstr">
      <vt:lpstr>Arial</vt:lpstr>
      <vt:lpstr>Gill Sans MT</vt:lpstr>
      <vt:lpstr>Söhne</vt:lpstr>
      <vt:lpstr>Parcel</vt:lpstr>
      <vt:lpstr>Atomreaktor szimulátor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Atomreaktor szimulátor</dc:title>
  <dc:creator>Beni</dc:creator>
  <cp:lastModifiedBy>Beni</cp:lastModifiedBy>
  <cp:revision>2</cp:revision>
  <dcterms:created xsi:type="dcterms:W3CDTF">2024-05-22T19:49:57Z</dcterms:created>
  <dcterms:modified xsi:type="dcterms:W3CDTF">2024-05-22T20:01:33Z</dcterms:modified>
</cp:coreProperties>
</file>

<file path=docProps/thumbnail.jpeg>
</file>